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3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71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5" d="100"/>
          <a:sy n="105" d="100"/>
        </p:scale>
        <p:origin x="-180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Portugisisk vin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Ganymedes, Trondheim 15.4.15</a:t>
            </a:r>
          </a:p>
          <a:p>
            <a:r>
              <a:rPr lang="nb-NO" dirty="0" smtClean="0"/>
              <a:t>v/ Vidar K Johansen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90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Quinta</a:t>
            </a:r>
            <a:r>
              <a:rPr lang="nb-NO" dirty="0" smtClean="0"/>
              <a:t> do </a:t>
            </a:r>
            <a:r>
              <a:rPr lang="nb-NO" dirty="0" err="1" smtClean="0"/>
              <a:t>Perdigão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3854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José </a:t>
            </a:r>
            <a:r>
              <a:rPr lang="nb-NO" dirty="0" err="1" smtClean="0"/>
              <a:t>Perdigão</a:t>
            </a:r>
            <a:r>
              <a:rPr lang="nb-NO" dirty="0" smtClean="0"/>
              <a:t>, «O </a:t>
            </a:r>
            <a:r>
              <a:rPr lang="nb-NO" dirty="0" err="1" smtClean="0"/>
              <a:t>Arquitecto</a:t>
            </a:r>
            <a:r>
              <a:rPr lang="nb-NO" dirty="0" smtClean="0"/>
              <a:t>»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80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2564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Quinta</a:t>
            </a:r>
            <a:r>
              <a:rPr lang="nb-NO" dirty="0" smtClean="0"/>
              <a:t> do </a:t>
            </a:r>
            <a:r>
              <a:rPr lang="nb-NO" dirty="0" err="1" smtClean="0"/>
              <a:t>Ameal</a:t>
            </a:r>
            <a:endParaRPr lang="nb-NO" dirty="0"/>
          </a:p>
        </p:txBody>
      </p:sp>
      <p:pic>
        <p:nvPicPr>
          <p:cNvPr id="5122" name="Picture 2" descr="http://www.quintadoameal.com/images/galeria/thumbs/L10003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96" y="2602583"/>
            <a:ext cx="2756079" cy="275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Filipa</a:t>
            </a:r>
            <a:r>
              <a:rPr lang="nb-NO" dirty="0" smtClean="0"/>
              <a:t> </a:t>
            </a:r>
            <a:r>
              <a:rPr lang="nb-NO" dirty="0" err="1" smtClean="0"/>
              <a:t>Pato</a:t>
            </a:r>
            <a:endParaRPr lang="nb-NO" dirty="0"/>
          </a:p>
        </p:txBody>
      </p:sp>
      <p:pic>
        <p:nvPicPr>
          <p:cNvPr id="7176" name="Picture 8" descr="Bilderesultat for filipa pa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24" y="2484777"/>
            <a:ext cx="2485622" cy="36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9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12774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José </a:t>
            </a:r>
            <a:r>
              <a:rPr lang="nb-NO" dirty="0" err="1" smtClean="0"/>
              <a:t>María</a:t>
            </a:r>
            <a:r>
              <a:rPr lang="nb-NO" dirty="0" smtClean="0"/>
              <a:t> da </a:t>
            </a:r>
            <a:r>
              <a:rPr lang="nb-NO" dirty="0" err="1" smtClean="0"/>
              <a:t>Fonseca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64" y="2160588"/>
            <a:ext cx="2658103" cy="4725517"/>
          </a:xfrm>
        </p:spPr>
      </p:pic>
    </p:spTree>
    <p:extLst>
      <p:ext uri="{BB962C8B-B14F-4D97-AF65-F5344CB8AC3E}">
        <p14:creationId xmlns:p14="http://schemas.microsoft.com/office/powerpoint/2010/main" val="6985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Domingos Soares Franco, </a:t>
            </a:r>
            <a:r>
              <a:rPr lang="nb-NO" dirty="0" err="1" smtClean="0"/>
              <a:t>Azeitão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(her: </a:t>
            </a:r>
            <a:r>
              <a:rPr lang="nb-NO" dirty="0" err="1" smtClean="0"/>
              <a:t>touriga</a:t>
            </a:r>
            <a:r>
              <a:rPr lang="nb-NO" dirty="0" smtClean="0"/>
              <a:t> </a:t>
            </a:r>
            <a:r>
              <a:rPr lang="nb-NO" dirty="0" err="1" smtClean="0"/>
              <a:t>franca</a:t>
            </a:r>
            <a:r>
              <a:rPr lang="nb-NO" dirty="0" smtClean="0"/>
              <a:t>)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6" y="2032200"/>
            <a:ext cx="2665927" cy="4739426"/>
          </a:xfrm>
        </p:spPr>
      </p:pic>
    </p:spTree>
    <p:extLst>
      <p:ext uri="{BB962C8B-B14F-4D97-AF65-F5344CB8AC3E}">
        <p14:creationId xmlns:p14="http://schemas.microsoft.com/office/powerpoint/2010/main" val="140487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334" y="352023"/>
            <a:ext cx="8596668" cy="613893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Kveldens viner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965510"/>
              </p:ext>
            </p:extLst>
          </p:nvPr>
        </p:nvGraphicFramePr>
        <p:xfrm>
          <a:off x="677334" y="1133343"/>
          <a:ext cx="8428030" cy="54468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0016"/>
                <a:gridCol w="2900797"/>
                <a:gridCol w="2241398"/>
                <a:gridCol w="999447"/>
                <a:gridCol w="1236372"/>
              </a:tblGrid>
              <a:tr h="341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</a:rPr>
                        <a:t>Varenr</a:t>
                      </a:r>
                      <a:r>
                        <a:rPr lang="nb-NO" sz="1800" dirty="0">
                          <a:effectLst/>
                        </a:rPr>
                        <a:t>.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Vin (Produsent) 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Distrikt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Pris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 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1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5673901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Quinta do Perdigão 2014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Silgueiros, Viseu (Dão)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165,00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 smtClean="0">
                          <a:effectLst/>
                        </a:rPr>
                        <a:t>Rosé</a:t>
                      </a:r>
                      <a:r>
                        <a:rPr lang="nb-NO" sz="1800" smtClean="0">
                          <a:effectLst/>
                        </a:rPr>
                        <a:t> (Aperitiff</a:t>
                      </a:r>
                      <a:r>
                        <a:rPr lang="nb-NO" sz="1800" dirty="0" smtClean="0">
                          <a:effectLst/>
                        </a:rPr>
                        <a:t>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1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549301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Q. do Ameal Loureiro 2013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(P. Araújo)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Refoios do Lima, Lima (Vinho Verde)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155,00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Hvit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1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1971201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Nossa </a:t>
                      </a:r>
                      <a:r>
                        <a:rPr lang="nb-NO" sz="1800" dirty="0" err="1">
                          <a:effectLst/>
                        </a:rPr>
                        <a:t>Calcário</a:t>
                      </a:r>
                      <a:r>
                        <a:rPr lang="nb-NO" sz="1800" dirty="0">
                          <a:effectLst/>
                        </a:rPr>
                        <a:t> 2013 </a:t>
                      </a:r>
                      <a:endParaRPr lang="nb-NO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smtClean="0">
                          <a:effectLst/>
                        </a:rPr>
                        <a:t>(</a:t>
                      </a:r>
                      <a:r>
                        <a:rPr lang="nb-NO" sz="1800" dirty="0">
                          <a:effectLst/>
                        </a:rPr>
                        <a:t>F. </a:t>
                      </a:r>
                      <a:r>
                        <a:rPr lang="nb-NO" sz="1800" dirty="0" err="1">
                          <a:effectLst/>
                        </a:rPr>
                        <a:t>Pato</a:t>
                      </a:r>
                      <a:r>
                        <a:rPr lang="nb-NO" sz="1800" dirty="0">
                          <a:effectLst/>
                        </a:rPr>
                        <a:t>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Amoreira da Gândara, Anadia (Beiras)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248,80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Hvit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1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182401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SO2 </a:t>
                      </a:r>
                      <a:r>
                        <a:rPr lang="nb-NO" sz="1800" dirty="0" err="1">
                          <a:effectLst/>
                        </a:rPr>
                        <a:t>free</a:t>
                      </a:r>
                      <a:r>
                        <a:rPr lang="nb-NO" sz="1800" dirty="0">
                          <a:effectLst/>
                        </a:rPr>
                        <a:t> 2010 (CARM)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Almendra, Vila Nova de Foz Côa (Douro)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259,90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Rød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11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9981001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</a:rPr>
                        <a:t>Esporão</a:t>
                      </a:r>
                      <a:r>
                        <a:rPr lang="nb-NO" sz="1800" dirty="0">
                          <a:effectLst/>
                        </a:rPr>
                        <a:t> </a:t>
                      </a:r>
                      <a:r>
                        <a:rPr lang="nb-NO" sz="1800" dirty="0" err="1">
                          <a:effectLst/>
                        </a:rPr>
                        <a:t>Reserva</a:t>
                      </a:r>
                      <a:r>
                        <a:rPr lang="nb-NO" sz="1800" dirty="0">
                          <a:effectLst/>
                        </a:rPr>
                        <a:t> 2012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(</a:t>
                      </a:r>
                      <a:r>
                        <a:rPr lang="nb-NO" sz="1800" dirty="0" err="1">
                          <a:effectLst/>
                        </a:rPr>
                        <a:t>Finagra</a:t>
                      </a:r>
                      <a:r>
                        <a:rPr lang="nb-NO" sz="1800" dirty="0">
                          <a:effectLst/>
                        </a:rPr>
                        <a:t>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Monsaraz (Alentejo)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189,90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Rød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20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9264201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Domingos Soares Franco </a:t>
                      </a:r>
                      <a:r>
                        <a:rPr lang="nb-NO" sz="1800" dirty="0" err="1">
                          <a:effectLst/>
                        </a:rPr>
                        <a:t>Colecçâo</a:t>
                      </a:r>
                      <a:r>
                        <a:rPr lang="nb-NO" sz="1800" dirty="0">
                          <a:effectLst/>
                        </a:rPr>
                        <a:t> </a:t>
                      </a:r>
                      <a:r>
                        <a:rPr lang="nb-NO" sz="1800" dirty="0" err="1">
                          <a:effectLst/>
                        </a:rPr>
                        <a:t>Privada</a:t>
                      </a:r>
                      <a:r>
                        <a:rPr lang="nb-NO" sz="1800" dirty="0">
                          <a:effectLst/>
                        </a:rPr>
                        <a:t> </a:t>
                      </a:r>
                      <a:endParaRPr lang="nb-NO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 smtClean="0">
                          <a:effectLst/>
                        </a:rPr>
                        <a:t>Moscatel</a:t>
                      </a:r>
                      <a:r>
                        <a:rPr lang="nb-NO" sz="1800" dirty="0" smtClean="0">
                          <a:effectLst/>
                        </a:rPr>
                        <a:t> </a:t>
                      </a:r>
                      <a:r>
                        <a:rPr lang="nb-NO" sz="1800" dirty="0">
                          <a:effectLst/>
                        </a:rPr>
                        <a:t>de Setúbal 1999 </a:t>
                      </a:r>
                      <a:endParaRPr lang="nb-NO" sz="1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smtClean="0">
                          <a:effectLst/>
                        </a:rPr>
                        <a:t>(</a:t>
                      </a:r>
                      <a:r>
                        <a:rPr lang="nb-NO" sz="1800" dirty="0">
                          <a:effectLst/>
                        </a:rPr>
                        <a:t>J.M. da </a:t>
                      </a:r>
                      <a:r>
                        <a:rPr lang="nb-NO" sz="1800" dirty="0" err="1">
                          <a:effectLst/>
                        </a:rPr>
                        <a:t>Fonseca</a:t>
                      </a:r>
                      <a:r>
                        <a:rPr lang="nb-NO" sz="1800" dirty="0">
                          <a:effectLst/>
                        </a:rPr>
                        <a:t>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</a:rPr>
                        <a:t>Azeitão</a:t>
                      </a:r>
                      <a:r>
                        <a:rPr lang="nb-NO" sz="1800" dirty="0">
                          <a:effectLst/>
                        </a:rPr>
                        <a:t> (Setúbal)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280,90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Dessertvin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6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Vinområder</a:t>
            </a:r>
            <a:endParaRPr lang="nb-NO" dirty="0"/>
          </a:p>
        </p:txBody>
      </p:sp>
      <p:pic>
        <p:nvPicPr>
          <p:cNvPr id="8" name="Plassholder for innhold 7" descr="http://winesofportugal.info/images_wop/seccao_regioes/mapa_regioes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71" y="218941"/>
            <a:ext cx="5743977" cy="647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Historiske glimt 1</a:t>
            </a:r>
            <a:endParaRPr lang="nb-NO" dirty="0"/>
          </a:p>
        </p:txBody>
      </p:sp>
      <p:pic>
        <p:nvPicPr>
          <p:cNvPr id="4" name="Plassholder for innhold 3" descr="http://winesofportugal.info/uploads/1_2000ac_en(2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08" y="2137893"/>
            <a:ext cx="7791719" cy="443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0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Historiske glimt 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 descr="http://winesofportugal.info/uploads/4_secXVIII_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5" y="2190750"/>
            <a:ext cx="7755765" cy="3978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2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Historiske glimt 3</a:t>
            </a:r>
            <a:endParaRPr lang="nb-NO" dirty="0"/>
          </a:p>
        </p:txBody>
      </p:sp>
      <p:pic>
        <p:nvPicPr>
          <p:cNvPr id="4" name="Plassholder for innhold 3" descr="http://winesofportugal.info/uploads/6_1900_e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0" y="2073499"/>
            <a:ext cx="7559898" cy="4559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1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Historiske glimt 4</a:t>
            </a:r>
            <a:endParaRPr lang="nb-NO" dirty="0"/>
          </a:p>
        </p:txBody>
      </p:sp>
      <p:pic>
        <p:nvPicPr>
          <p:cNvPr id="10" name="Plassholder for innhold 9" descr="http://winesofportugal.info/uploads/7_1986_e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7" y="1930400"/>
            <a:ext cx="7791718" cy="4612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04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Hvite druesorter</a:t>
            </a:r>
            <a:endParaRPr lang="nb-NO" dirty="0"/>
          </a:p>
        </p:txBody>
      </p:sp>
      <p:sp>
        <p:nvSpPr>
          <p:cNvPr id="20" name="Plassholder for innhold 1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err="1" smtClean="0"/>
              <a:t>Alvarinho</a:t>
            </a:r>
            <a:endParaRPr lang="nb-NO" dirty="0" smtClean="0"/>
          </a:p>
          <a:p>
            <a:r>
              <a:rPr lang="nb-NO" dirty="0" err="1" smtClean="0"/>
              <a:t>Antão</a:t>
            </a:r>
            <a:r>
              <a:rPr lang="nb-NO" dirty="0" smtClean="0"/>
              <a:t> </a:t>
            </a:r>
            <a:r>
              <a:rPr lang="nb-NO" dirty="0" err="1" smtClean="0"/>
              <a:t>Vaz</a:t>
            </a:r>
            <a:endParaRPr lang="nb-NO" dirty="0" smtClean="0"/>
          </a:p>
          <a:p>
            <a:r>
              <a:rPr lang="nb-NO" dirty="0" err="1" smtClean="0"/>
              <a:t>Arinto</a:t>
            </a:r>
            <a:endParaRPr lang="nb-NO" dirty="0" smtClean="0"/>
          </a:p>
          <a:p>
            <a:r>
              <a:rPr lang="nb-NO" dirty="0" err="1" smtClean="0"/>
              <a:t>Bical</a:t>
            </a:r>
            <a:endParaRPr lang="nb-NO" dirty="0" smtClean="0"/>
          </a:p>
          <a:p>
            <a:r>
              <a:rPr lang="nb-NO" dirty="0" err="1" smtClean="0"/>
              <a:t>Encruzado</a:t>
            </a:r>
            <a:endParaRPr lang="nb-NO" dirty="0" smtClean="0"/>
          </a:p>
          <a:p>
            <a:r>
              <a:rPr lang="nb-NO" dirty="0" err="1" smtClean="0"/>
              <a:t>Fernão</a:t>
            </a:r>
            <a:r>
              <a:rPr lang="nb-NO" dirty="0" smtClean="0"/>
              <a:t> </a:t>
            </a:r>
            <a:r>
              <a:rPr lang="nb-NO" dirty="0" err="1" smtClean="0"/>
              <a:t>Pires</a:t>
            </a:r>
            <a:r>
              <a:rPr lang="nb-NO" dirty="0" smtClean="0"/>
              <a:t> (Maria </a:t>
            </a:r>
            <a:r>
              <a:rPr lang="nb-NO" dirty="0" err="1" smtClean="0"/>
              <a:t>Gomes</a:t>
            </a:r>
            <a:r>
              <a:rPr lang="nb-NO" dirty="0" smtClean="0"/>
              <a:t>)</a:t>
            </a:r>
          </a:p>
          <a:p>
            <a:r>
              <a:rPr lang="nb-NO" dirty="0" err="1" smtClean="0"/>
              <a:t>Loureiro</a:t>
            </a:r>
            <a:endParaRPr lang="nb-NO" dirty="0" smtClean="0"/>
          </a:p>
          <a:p>
            <a:r>
              <a:rPr lang="nb-NO" dirty="0" err="1" smtClean="0"/>
              <a:t>Moscatel</a:t>
            </a:r>
            <a:r>
              <a:rPr lang="nb-NO" dirty="0" smtClean="0"/>
              <a:t> </a:t>
            </a:r>
            <a:r>
              <a:rPr lang="nb-NO" dirty="0" err="1" smtClean="0"/>
              <a:t>Graúdo</a:t>
            </a:r>
            <a:endParaRPr lang="nb-NO" dirty="0" smtClean="0"/>
          </a:p>
          <a:p>
            <a:r>
              <a:rPr lang="nb-NO" dirty="0" err="1" smtClean="0"/>
              <a:t>Rabigato</a:t>
            </a:r>
            <a:endParaRPr lang="nb-NO" dirty="0" smtClean="0"/>
          </a:p>
          <a:p>
            <a:r>
              <a:rPr lang="nb-NO" dirty="0" err="1" smtClean="0"/>
              <a:t>Verdelho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66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Røde druesorter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err="1"/>
              <a:t>Alfrocheiro</a:t>
            </a:r>
            <a:endParaRPr lang="nb-NO" dirty="0"/>
          </a:p>
          <a:p>
            <a:r>
              <a:rPr lang="nb-NO" dirty="0" err="1"/>
              <a:t>Aragonês</a:t>
            </a:r>
            <a:r>
              <a:rPr lang="nb-NO" dirty="0"/>
              <a:t> (</a:t>
            </a:r>
            <a:r>
              <a:rPr lang="nb-NO" dirty="0" err="1"/>
              <a:t>Tinta</a:t>
            </a:r>
            <a:r>
              <a:rPr lang="nb-NO" dirty="0"/>
              <a:t> </a:t>
            </a:r>
            <a:r>
              <a:rPr lang="nb-NO" dirty="0" err="1"/>
              <a:t>Roriz</a:t>
            </a:r>
            <a:r>
              <a:rPr lang="nb-NO" dirty="0"/>
              <a:t>)</a:t>
            </a:r>
          </a:p>
          <a:p>
            <a:r>
              <a:rPr lang="nb-NO" dirty="0" err="1"/>
              <a:t>Baga</a:t>
            </a:r>
            <a:endParaRPr lang="nb-NO" dirty="0"/>
          </a:p>
          <a:p>
            <a:r>
              <a:rPr lang="nb-NO" dirty="0" err="1"/>
              <a:t>Castelão</a:t>
            </a:r>
            <a:endParaRPr lang="nb-NO" dirty="0"/>
          </a:p>
          <a:p>
            <a:r>
              <a:rPr lang="nb-NO" dirty="0" err="1"/>
              <a:t>Jaen</a:t>
            </a:r>
            <a:endParaRPr lang="nb-NO" dirty="0"/>
          </a:p>
          <a:p>
            <a:r>
              <a:rPr lang="nb-NO" dirty="0" err="1"/>
              <a:t>Ramisco</a:t>
            </a:r>
            <a:endParaRPr lang="nb-NO" dirty="0"/>
          </a:p>
          <a:p>
            <a:r>
              <a:rPr lang="nb-NO" dirty="0" err="1"/>
              <a:t>Touriga</a:t>
            </a:r>
            <a:r>
              <a:rPr lang="nb-NO" dirty="0"/>
              <a:t> </a:t>
            </a:r>
            <a:r>
              <a:rPr lang="nb-NO" dirty="0" err="1"/>
              <a:t>Franca</a:t>
            </a:r>
            <a:endParaRPr lang="nb-NO" dirty="0"/>
          </a:p>
          <a:p>
            <a:r>
              <a:rPr lang="nb-NO" dirty="0" err="1"/>
              <a:t>Touriga</a:t>
            </a:r>
            <a:r>
              <a:rPr lang="nb-NO" dirty="0"/>
              <a:t> </a:t>
            </a:r>
            <a:r>
              <a:rPr lang="nb-NO" dirty="0" err="1"/>
              <a:t>Nacional</a:t>
            </a:r>
            <a:endParaRPr lang="nb-NO" dirty="0"/>
          </a:p>
          <a:p>
            <a:r>
              <a:rPr lang="nb-NO" dirty="0" err="1"/>
              <a:t>Trincadeira</a:t>
            </a:r>
            <a:endParaRPr lang="nb-NO" dirty="0"/>
          </a:p>
          <a:p>
            <a:r>
              <a:rPr lang="nb-NO" dirty="0" err="1"/>
              <a:t>Vinhão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0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Quinta</a:t>
            </a:r>
            <a:r>
              <a:rPr lang="nb-NO" dirty="0" smtClean="0"/>
              <a:t> do </a:t>
            </a:r>
            <a:r>
              <a:rPr lang="nb-NO" dirty="0" err="1" smtClean="0"/>
              <a:t>Perdigão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35846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4191</TotalTime>
  <Words>210</Words>
  <Application>Microsoft Office PowerPoint</Application>
  <PresentationFormat>Egendefinert</PresentationFormat>
  <Paragraphs>78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8" baseType="lpstr">
      <vt:lpstr>Fasett</vt:lpstr>
      <vt:lpstr>Portugisisk vin</vt:lpstr>
      <vt:lpstr>Vinområder</vt:lpstr>
      <vt:lpstr>Historiske glimt 1</vt:lpstr>
      <vt:lpstr>Historiske glimt 2</vt:lpstr>
      <vt:lpstr>Historiske glimt 3</vt:lpstr>
      <vt:lpstr>Historiske glimt 4</vt:lpstr>
      <vt:lpstr>Hvite druesorter</vt:lpstr>
      <vt:lpstr>Røde druesorter</vt:lpstr>
      <vt:lpstr>Quinta do Perdigão</vt:lpstr>
      <vt:lpstr>Quinta do Perdigão</vt:lpstr>
      <vt:lpstr>José Perdigão, «O Arquitecto»</vt:lpstr>
      <vt:lpstr>Quinta do Ameal</vt:lpstr>
      <vt:lpstr>Filipa Pato</vt:lpstr>
      <vt:lpstr>PowerPoint-presentasjon</vt:lpstr>
      <vt:lpstr>José María da Fonseca</vt:lpstr>
      <vt:lpstr>Domingos Soares Franco, Azeitão  (her: touriga franca)</vt:lpstr>
      <vt:lpstr>Kveldens viner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Portugisisk vin</dc:title>
  <dc:creator>Vidar Kenneth Johansen</dc:creator>
  <cp:lastModifiedBy>Grønlie, Hege</cp:lastModifiedBy>
  <cp:revision>14</cp:revision>
  <dcterms:created xsi:type="dcterms:W3CDTF">2015-04-05T09:02:03Z</dcterms:created>
  <dcterms:modified xsi:type="dcterms:W3CDTF">2015-09-22T01:18:12Z</dcterms:modified>
</cp:coreProperties>
</file>